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72" r:id="rId2"/>
    <p:sldId id="256" r:id="rId3"/>
    <p:sldId id="257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7037"/>
    <a:srgbClr val="FF4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8"/>
    <p:restoredTop sz="94681"/>
  </p:normalViewPr>
  <p:slideViewPr>
    <p:cSldViewPr snapToGrid="0" snapToObjects="1">
      <p:cViewPr>
        <p:scale>
          <a:sx n="90" d="100"/>
          <a:sy n="90" d="100"/>
        </p:scale>
        <p:origin x="1544" y="1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7D38D-992B-C04D-A05B-F9B1ACA7502F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B6056-FB92-2F40-96A5-B32598EE5B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278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1D90-9306-CA4A-BAD1-2D9BC70DDC34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C0CB-090B-0848-9677-16418F553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78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1D90-9306-CA4A-BAD1-2D9BC70DDC34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C0CB-090B-0848-9677-16418F553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44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1D90-9306-CA4A-BAD1-2D9BC70DDC34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C0CB-090B-0848-9677-16418F553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0954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1D90-9306-CA4A-BAD1-2D9BC70DDC34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C0CB-090B-0848-9677-16418F553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3823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1D90-9306-CA4A-BAD1-2D9BC70DDC34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C0CB-090B-0848-9677-16418F553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12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1D90-9306-CA4A-BAD1-2D9BC70DDC34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C0CB-090B-0848-9677-16418F553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9942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1D90-9306-CA4A-BAD1-2D9BC70DDC34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C0CB-090B-0848-9677-16418F553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282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1D90-9306-CA4A-BAD1-2D9BC70DDC34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C0CB-090B-0848-9677-16418F553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559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1D90-9306-CA4A-BAD1-2D9BC70DDC34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C0CB-090B-0848-9677-16418F553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6789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1D90-9306-CA4A-BAD1-2D9BC70DDC34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C0CB-090B-0848-9677-16418F553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159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1D90-9306-CA4A-BAD1-2D9BC70DDC34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C0CB-090B-0848-9677-16418F553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369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1D90-9306-CA4A-BAD1-2D9BC70DDC34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FC0CB-090B-0848-9677-16418F553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9323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7268C95-71A5-D64F-8D53-4D355EC720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01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B3AF5FF-0610-9448-BA04-9D1AB43F4EBF}"/>
              </a:ext>
            </a:extLst>
          </p:cNvPr>
          <p:cNvSpPr/>
          <p:nvPr/>
        </p:nvSpPr>
        <p:spPr>
          <a:xfrm>
            <a:off x="2603715" y="591050"/>
            <a:ext cx="6989735" cy="678564"/>
          </a:xfrm>
          <a:prstGeom prst="rect">
            <a:avLst/>
          </a:prstGeom>
          <a:solidFill>
            <a:srgbClr val="FD70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30661" y="628114"/>
            <a:ext cx="11149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2 – PERIGO IMINENTE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F94784F-4D27-754A-9FE9-57FD99C36B87}"/>
              </a:ext>
            </a:extLst>
          </p:cNvPr>
          <p:cNvSpPr txBox="1"/>
          <p:nvPr/>
        </p:nvSpPr>
        <p:spPr>
          <a:xfrm>
            <a:off x="1363851" y="1855450"/>
            <a:ext cx="979492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5 - AMPLIAÇÃO NA REDE MUNICIPAL DE SAÚDE DO ATENDIMENTO A PACIENTES SUSPEITOS OU CONFIRMADOS COM COVID-19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Instalação de leitos de observação (12 horas) no Centro de Atendimento Covid-19;</a:t>
            </a: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Repasse financeiro ao HRSP provisório, para manutenção dos leitos de enfermaria exclusivos ao atendimento de pacientes Covid-19 do município de Xanxerê;</a:t>
            </a: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Ampliação da equipe do serviço de acompanhamento, monitoramento e fiscalização dos casos suspeitos/positivos e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contactantes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de Covid-19;</a:t>
            </a: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Criação de grupo de fiscalização de cumprimento dos decretos municipais. </a:t>
            </a:r>
          </a:p>
          <a:p>
            <a:pPr lvl="1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6 - DESENVOLVER CINTURÕES SANITÁRIOS NO TERRITÓRIO MUNICIPAL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Identificação, monitoramento e ações focadas em locais e/ou bairros com maior número de casos para Covid-19. 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611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B3AF5FF-0610-9448-BA04-9D1AB43F4EBF}"/>
              </a:ext>
            </a:extLst>
          </p:cNvPr>
          <p:cNvSpPr/>
          <p:nvPr/>
        </p:nvSpPr>
        <p:spPr>
          <a:xfrm>
            <a:off x="1817649" y="701874"/>
            <a:ext cx="8566215" cy="124824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21368" y="749794"/>
            <a:ext cx="11149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3 – EMERGÊNCIA </a:t>
            </a:r>
          </a:p>
          <a:p>
            <a:pPr algn="ctr"/>
            <a:r>
              <a:rPr lang="pt-BR" sz="3600" b="1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SAÚDE PÚBLICA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F94784F-4D27-754A-9FE9-57FD99C36B87}"/>
              </a:ext>
            </a:extLst>
          </p:cNvPr>
          <p:cNvSpPr txBox="1"/>
          <p:nvPr/>
        </p:nvSpPr>
        <p:spPr>
          <a:xfrm>
            <a:off x="1449659" y="2319454"/>
            <a:ext cx="93112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Nível de resposta de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Emergência de Saúde Pública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que corresponde a situação de saúde no município quando for atingido: 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1 caso de cidadão confirmado de Covid-19 </a:t>
            </a: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ativo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para cada 500 habitantes </a:t>
            </a: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Aumento de 20% de casos confirmados/dia no município </a:t>
            </a: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85% de ocupação em leitos de UTI na rede estadual de hospitais </a:t>
            </a: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e/ou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70% de ocupação de leitos hospitalares nos hospitais de referência para a Macro Região Oeste </a:t>
            </a: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e/ou;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70% de ocupação de leitos hospitalares (UTI e enfermaria) no hospital de referência do município de Xanxerê.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79481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B3AF5FF-0610-9448-BA04-9D1AB43F4EBF}"/>
              </a:ext>
            </a:extLst>
          </p:cNvPr>
          <p:cNvSpPr/>
          <p:nvPr/>
        </p:nvSpPr>
        <p:spPr>
          <a:xfrm>
            <a:off x="1817649" y="701875"/>
            <a:ext cx="8566215" cy="5711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21368" y="749794"/>
            <a:ext cx="11149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3 – EMERGÊNCIA EM SAÚDE PÚBLICA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F94784F-4D27-754A-9FE9-57FD99C36B87}"/>
              </a:ext>
            </a:extLst>
          </p:cNvPr>
          <p:cNvSpPr txBox="1"/>
          <p:nvPr/>
        </p:nvSpPr>
        <p:spPr>
          <a:xfrm>
            <a:off x="1007391" y="1575535"/>
            <a:ext cx="1032187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Este nível poderá englobar, intensificar as ações do nível anterior e/ou acrescentar as novas ações.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1 - RETORNO DAS BARRERIAS SANITÁRIAS E CONTROLE DE ACESSO AO TERRITÓRIO MUNICIPAL;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2 -  INTENSIFICAÇÃO DO REGIME DE QUARENTENA;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3 - INTENSIFICAÇÃO DE BARRERIAS SANITÁRIAS E CONTROLE DE ACESSO AO TERRITÓRIO MUNICIPAL; 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4 - AMPLIAÇÃO DOS CINTURÕES SANITÁRIOS NO TERRITÓRIO MUNICIPAL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5 - APLICAÇÃO DOS PROTOCOLOS DE ATENDIMENTO PRÉ-HOSPITALAR PARA ATENDIMENTO À COVID-19.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60738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B3AF5FF-0610-9448-BA04-9D1AB43F4EBF}"/>
              </a:ext>
            </a:extLst>
          </p:cNvPr>
          <p:cNvSpPr/>
          <p:nvPr/>
        </p:nvSpPr>
        <p:spPr>
          <a:xfrm>
            <a:off x="1058237" y="655380"/>
            <a:ext cx="10078949" cy="86345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21368" y="749794"/>
            <a:ext cx="111492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4 – COLAPSO DA SAÚDE PÚBLICA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F94784F-4D27-754A-9FE9-57FD99C36B87}"/>
              </a:ext>
            </a:extLst>
          </p:cNvPr>
          <p:cNvSpPr txBox="1"/>
          <p:nvPr/>
        </p:nvSpPr>
        <p:spPr>
          <a:xfrm>
            <a:off x="1449659" y="1823508"/>
            <a:ext cx="931126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Nível de resposta de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Colapso da Saúde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corresponde quando há previsão de sobrecarga do sistema de saúde estadual em assistência hospitalar. 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1 - INSTITUIÇÃO DE REGIME DE ISOLAMENTO TOTAL; </a:t>
            </a:r>
          </a:p>
          <a:p>
            <a:pPr lvl="0"/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2 - INSTITUIÇÃO DE REGIME DE ISOLAMENTO TOTAL EM SETORES PRODUTIVOS; 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3 - INTENSIFICAÇÃO DA APLICAÇÃO DOS PROTOCOLOS DE SEGURANÇA PÚBLICA (GLO);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4 - APLICAÇÃO DOS PROTOCOLOS ESPECÍFICOS DE ASSISTÊNCIA HOSPITALAR, PARA A CONDIÇÃO DE SOBRECARGA DA ESTRUTURA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98830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B3AF5FF-0610-9448-BA04-9D1AB43F4EBF}"/>
              </a:ext>
            </a:extLst>
          </p:cNvPr>
          <p:cNvSpPr/>
          <p:nvPr/>
        </p:nvSpPr>
        <p:spPr>
          <a:xfrm>
            <a:off x="1449659" y="655380"/>
            <a:ext cx="9166680" cy="86345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21368" y="749794"/>
            <a:ext cx="11149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4 – COLAPSO DA SAÚDE PÚBLICA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F94784F-4D27-754A-9FE9-57FD99C36B87}"/>
              </a:ext>
            </a:extLst>
          </p:cNvPr>
          <p:cNvSpPr txBox="1"/>
          <p:nvPr/>
        </p:nvSpPr>
        <p:spPr>
          <a:xfrm>
            <a:off x="1449659" y="1823508"/>
            <a:ext cx="93112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realização será da seguinte forma:</a:t>
            </a:r>
          </a:p>
          <a:p>
            <a:pPr lvl="0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O município disponibilizará ao hospital de referência através de decreto de cessão pública temporária a estrutura física do Centro de Atendimento exclusivo à Covid-19;</a:t>
            </a:r>
          </a:p>
          <a:p>
            <a:pPr lvl="0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Reorganização do atendimento do Centro de Atendimento exclusivo à Covid-19 em outra Unidade Básica de Saúde do município para atendimento dos moradores do município de Xanxerê que apresentem sinais e sintomas respiratórios e/ou sugestivos de Covid-19; </a:t>
            </a:r>
          </a:p>
          <a:p>
            <a:pPr lvl="0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Reorganização do funcionamento e atendimento nas demais Unidades Básicas de Saúde e demais serviços de saúde especializados para o atendimento à população de Xanxerê, por meio de ofícios internos da SMS.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39922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B3AF5FF-0610-9448-BA04-9D1AB43F4EBF}"/>
              </a:ext>
            </a:extLst>
          </p:cNvPr>
          <p:cNvSpPr/>
          <p:nvPr/>
        </p:nvSpPr>
        <p:spPr>
          <a:xfrm>
            <a:off x="1449659" y="655380"/>
            <a:ext cx="9166680" cy="86345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21368" y="749794"/>
            <a:ext cx="11149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4 – COLAPSO DA SAÚDE PÚBLICA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F94784F-4D27-754A-9FE9-57FD99C36B87}"/>
              </a:ext>
            </a:extLst>
          </p:cNvPr>
          <p:cNvSpPr txBox="1"/>
          <p:nvPr/>
        </p:nvSpPr>
        <p:spPr>
          <a:xfrm>
            <a:off x="1449658" y="1823508"/>
            <a:ext cx="941465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5 - ADOÇÃO DE MEDIDAS EM AÇÕES FÚNEBRES EM DECORRÊNCIA DA COVID-19;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realização será da seguinte forma:</a:t>
            </a:r>
          </a:p>
          <a:p>
            <a:pPr lvl="0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Seguir os decretos federais, estaduais e municipais sobre as medidas de enfrentamento à COVID-19;</a:t>
            </a:r>
          </a:p>
          <a:p>
            <a:pPr lvl="0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Em situação que o número de corpos for superior a capacidade funerária, o município poderá disponibilizar um local adequado para armazenamento e conservação até o devido sepultamento;</a:t>
            </a:r>
          </a:p>
          <a:p>
            <a:pPr lvl="0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Em caso de colapso do Setor Funerário, poderá o município solicitar serviços funerários de municípios vizinhos.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09204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21368" y="1267625"/>
            <a:ext cx="111492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spc="-150" dirty="0">
                <a:latin typeface="Arial" panose="020B0604020202020204" pitchFamily="34" charset="0"/>
                <a:cs typeface="Arial" panose="020B0604020202020204" pitchFamily="34" charset="0"/>
              </a:rPr>
              <a:t>PLANO PARA GERENCIAMENTO DE CRISE DE EMERGÊNCIA EM SAÚDE PÚBLICA DA DOENÇA</a:t>
            </a:r>
            <a:endParaRPr lang="pt-BR" sz="4800" i="1" dirty="0">
              <a:solidFill>
                <a:schemeClr val="bg1"/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FD37F6E-BE67-1F44-9F31-ED6EA38F9A0A}"/>
              </a:ext>
            </a:extLst>
          </p:cNvPr>
          <p:cNvSpPr txBox="1"/>
          <p:nvPr/>
        </p:nvSpPr>
        <p:spPr>
          <a:xfrm>
            <a:off x="521368" y="3740791"/>
            <a:ext cx="111492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spc="-150" dirty="0">
                <a:latin typeface="Arial" panose="020B0604020202020204" pitchFamily="34" charset="0"/>
                <a:cs typeface="Arial" panose="020B0604020202020204" pitchFamily="34" charset="0"/>
              </a:rPr>
              <a:t>SARS-COV2  -  COVID-19</a:t>
            </a:r>
            <a:r>
              <a:rPr lang="pt-BR" sz="4000" i="1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04344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B3AF5FF-0610-9448-BA04-9D1AB43F4EBF}"/>
              </a:ext>
            </a:extLst>
          </p:cNvPr>
          <p:cNvSpPr/>
          <p:nvPr/>
        </p:nvSpPr>
        <p:spPr>
          <a:xfrm>
            <a:off x="3206496" y="1118617"/>
            <a:ext cx="5571744" cy="829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21368" y="1166537"/>
            <a:ext cx="11149263" cy="830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spc="-150" dirty="0">
                <a:latin typeface="Arial" panose="020B0604020202020204" pitchFamily="34" charset="0"/>
                <a:cs typeface="Arial" panose="020B0604020202020204" pitchFamily="34" charset="0"/>
              </a:rPr>
              <a:t>NÍVEL 1 - ALERTA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F94784F-4D27-754A-9FE9-57FD99C36B87}"/>
              </a:ext>
            </a:extLst>
          </p:cNvPr>
          <p:cNvSpPr txBox="1"/>
          <p:nvPr/>
        </p:nvSpPr>
        <p:spPr>
          <a:xfrm>
            <a:off x="1449659" y="2319454"/>
            <a:ext cx="931126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Nível de resposta de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Alerta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corresponde a uma situação em que o risco de introdução do SARS-COV-2 no Brasil e no Estado de Santa Catarina seja elevado e casos suspeitos estejam sob investigação;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00614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B3AF5FF-0610-9448-BA04-9D1AB43F4EBF}"/>
              </a:ext>
            </a:extLst>
          </p:cNvPr>
          <p:cNvSpPr/>
          <p:nvPr/>
        </p:nvSpPr>
        <p:spPr>
          <a:xfrm>
            <a:off x="3858322" y="591050"/>
            <a:ext cx="4315522" cy="6785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30661" y="623283"/>
            <a:ext cx="11149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spc="-150" dirty="0">
                <a:latin typeface="Arial" panose="020B0604020202020204" pitchFamily="34" charset="0"/>
                <a:cs typeface="Arial" panose="020B0604020202020204" pitchFamily="34" charset="0"/>
              </a:rPr>
              <a:t>NÍVEL 1 - ALERTA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F94784F-4D27-754A-9FE9-57FD99C36B87}"/>
              </a:ext>
            </a:extLst>
          </p:cNvPr>
          <p:cNvSpPr txBox="1"/>
          <p:nvPr/>
        </p:nvSpPr>
        <p:spPr>
          <a:xfrm>
            <a:off x="1471960" y="1839952"/>
            <a:ext cx="950083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1 - CRIAÇÃO E INSTALAÇÃO DO GRUPO TÉCNICO DE TRABALHO DA SECRETARIA MUNICIPAL DE SAÚDE PARA RESPOSTA AO COVID-19. </a:t>
            </a:r>
          </a:p>
          <a:p>
            <a:pPr lvl="0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2 - PREPARAÇÃO E CAPACITAÇÃO DAS EQUIPES DE SAÚDE PARA O ENFRENTAMENTO A COVID-19.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3 - PROMOVIDO CAMPANHAS DE PREVENÇÃO DA DISSEMINAÇÃO DA COVID-19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Divulgação de boletins </a:t>
            </a: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Campanhas de educação em saúde nos meios de comunicação </a:t>
            </a:r>
          </a:p>
          <a:p>
            <a:pPr lvl="0"/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4 - INSTALAÇÃO DO COMISSÃO DE RESPOSTA AO CORONAVÍRUS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Composta por representantes de instituições de interesse do município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70748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B3AF5FF-0610-9448-BA04-9D1AB43F4EBF}"/>
              </a:ext>
            </a:extLst>
          </p:cNvPr>
          <p:cNvSpPr/>
          <p:nvPr/>
        </p:nvSpPr>
        <p:spPr>
          <a:xfrm>
            <a:off x="3858322" y="591050"/>
            <a:ext cx="4315522" cy="6785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30661" y="623283"/>
            <a:ext cx="11149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spc="-150" dirty="0">
                <a:latin typeface="Arial" panose="020B0604020202020204" pitchFamily="34" charset="0"/>
                <a:cs typeface="Arial" panose="020B0604020202020204" pitchFamily="34" charset="0"/>
              </a:rPr>
              <a:t>NÍVEL 1 - ALERTA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F94784F-4D27-754A-9FE9-57FD99C36B87}"/>
              </a:ext>
            </a:extLst>
          </p:cNvPr>
          <p:cNvSpPr txBox="1"/>
          <p:nvPr/>
        </p:nvSpPr>
        <p:spPr>
          <a:xfrm>
            <a:off x="1471960" y="1839952"/>
            <a:ext cx="950083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5 - REORGANIZAÇÃO DA REDE MUNICIPAL DE SAÚDE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Criação de Serviços de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Teleatendimento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(telefone e aplicativo) 24 horas, destinado a atender pacientes com sinais e sintomas sugestivos de Covid-19;</a:t>
            </a:r>
          </a:p>
          <a:p>
            <a:pPr lvl="0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Criação de Centro de Atendimento exclusivo à Covid-19, destinado a atender todos os moradores do município de Xanxerê, que apresentem sinais e sintomas respiratórios e/ou sugestivos de Covid-19; </a:t>
            </a:r>
          </a:p>
          <a:p>
            <a:pPr lvl="0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Reorganização do funcionamento e atendimento na Unidades Básicas de Saúde do município e demais serviços de saúde especializados para o atendimento à população de Xanxerê.</a:t>
            </a:r>
          </a:p>
          <a:p>
            <a:pPr lvl="0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62647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B3AF5FF-0610-9448-BA04-9D1AB43F4EBF}"/>
              </a:ext>
            </a:extLst>
          </p:cNvPr>
          <p:cNvSpPr/>
          <p:nvPr/>
        </p:nvSpPr>
        <p:spPr>
          <a:xfrm>
            <a:off x="3858322" y="591050"/>
            <a:ext cx="4315522" cy="6785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30661" y="623283"/>
            <a:ext cx="11149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spc="-150" dirty="0">
                <a:latin typeface="Arial" panose="020B0604020202020204" pitchFamily="34" charset="0"/>
                <a:cs typeface="Arial" panose="020B0604020202020204" pitchFamily="34" charset="0"/>
              </a:rPr>
              <a:t>NÍVEL 1 - ALERTA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F94784F-4D27-754A-9FE9-57FD99C36B87}"/>
              </a:ext>
            </a:extLst>
          </p:cNvPr>
          <p:cNvSpPr txBox="1"/>
          <p:nvPr/>
        </p:nvSpPr>
        <p:spPr>
          <a:xfrm>
            <a:off x="1471960" y="1839952"/>
            <a:ext cx="95008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• RESTRIÇÃO DE CIRCULAÇÃO MUNICIPAL E INTERMUNICIPAL e IMPLANTAÇÃO DE MEDIDAS DE DISTANCIAMENTO SOCIAL E ISOLAMENTO DOMICILIAR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Implantar barreiras de controle de acesso nas principais vias de acesso ao município de Xanxerê;</a:t>
            </a: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Restringir a circulação de pessoas, principalmente às do grupo de risco à Covid-19.</a:t>
            </a:r>
          </a:p>
          <a:p>
            <a:pPr lvl="1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6 - INSTITUIÇÃO DO REGIME DE QUARENTENA PELO GOVERNO DO ESTADO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9104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B3AF5FF-0610-9448-BA04-9D1AB43F4EBF}"/>
              </a:ext>
            </a:extLst>
          </p:cNvPr>
          <p:cNvSpPr/>
          <p:nvPr/>
        </p:nvSpPr>
        <p:spPr>
          <a:xfrm>
            <a:off x="1817649" y="1118617"/>
            <a:ext cx="8530683" cy="829056"/>
          </a:xfrm>
          <a:prstGeom prst="rect">
            <a:avLst/>
          </a:prstGeom>
          <a:solidFill>
            <a:srgbClr val="FD70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21368" y="1166537"/>
            <a:ext cx="11149263" cy="830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2 – PERIGO IMINENTE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F94784F-4D27-754A-9FE9-57FD99C36B87}"/>
              </a:ext>
            </a:extLst>
          </p:cNvPr>
          <p:cNvSpPr txBox="1"/>
          <p:nvPr/>
        </p:nvSpPr>
        <p:spPr>
          <a:xfrm>
            <a:off x="1449659" y="2319454"/>
            <a:ext cx="93112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Nível de resposta de Perigo Iminente corresponde a uma situação em que há a confirmação do primeiro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caso de Covid-19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NÍVEL ATUAL 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Este nível poderá englobar, intensificar as ações do nível anterior e/ou acrescentar as novas ações.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32588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B3AF5FF-0610-9448-BA04-9D1AB43F4EBF}"/>
              </a:ext>
            </a:extLst>
          </p:cNvPr>
          <p:cNvSpPr/>
          <p:nvPr/>
        </p:nvSpPr>
        <p:spPr>
          <a:xfrm>
            <a:off x="2603715" y="591050"/>
            <a:ext cx="6989735" cy="678564"/>
          </a:xfrm>
          <a:prstGeom prst="rect">
            <a:avLst/>
          </a:prstGeom>
          <a:solidFill>
            <a:srgbClr val="FD70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30661" y="628114"/>
            <a:ext cx="11149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2 – PERIGO IMINENTE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F94784F-4D27-754A-9FE9-57FD99C36B87}"/>
              </a:ext>
            </a:extLst>
          </p:cNvPr>
          <p:cNvSpPr txBox="1"/>
          <p:nvPr/>
        </p:nvSpPr>
        <p:spPr>
          <a:xfrm>
            <a:off x="1224366" y="1839952"/>
            <a:ext cx="97484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1-  CRIAÇÃO E INSTALAÇÃO DE GRUPOS DE TRABALHO POR ÁREAS ESPECÍFICAS</a:t>
            </a:r>
          </a:p>
          <a:p>
            <a:pPr lvl="0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2 - INTENSIFICAR CAMPANHAS DE PREVENÇÃO VIA MEIOS DE COMUNICAÇÃO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DETERMINAÇÃO </a:t>
            </a:r>
          </a:p>
          <a:p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3 - DETERMINAÇÃO DO ISOLAMENTO DOMICILIAR DE CASOS SUSPEITOS E DE CASOS CONFIRMADOS </a:t>
            </a:r>
          </a:p>
          <a:p>
            <a:pPr lvl="1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Decreto municipal orientando sobre as coletas de exames de identificação da Covid-19 no município de Xanxerê (seguindo as normas do MS vigentes), regras para isolamento social de casos positivos/suspeitos e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contactantes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domiciliares de Covid-19. </a:t>
            </a:r>
          </a:p>
          <a:p>
            <a:endParaRPr lang="pt-BR" dirty="0"/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6408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B3AF5FF-0610-9448-BA04-9D1AB43F4EBF}"/>
              </a:ext>
            </a:extLst>
          </p:cNvPr>
          <p:cNvSpPr/>
          <p:nvPr/>
        </p:nvSpPr>
        <p:spPr>
          <a:xfrm>
            <a:off x="2603715" y="591050"/>
            <a:ext cx="6989735" cy="678564"/>
          </a:xfrm>
          <a:prstGeom prst="rect">
            <a:avLst/>
          </a:prstGeom>
          <a:solidFill>
            <a:srgbClr val="FD70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30661" y="628114"/>
            <a:ext cx="11149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2 – PERIGO IMINENTE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F94784F-4D27-754A-9FE9-57FD99C36B87}"/>
              </a:ext>
            </a:extLst>
          </p:cNvPr>
          <p:cNvSpPr txBox="1"/>
          <p:nvPr/>
        </p:nvSpPr>
        <p:spPr>
          <a:xfrm>
            <a:off x="1363851" y="1855450"/>
            <a:ext cx="97949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4 - RASTREAMENTO E ACOMPANHAMENTO DE CASOS CONFIRMADOS EM ESTABELECIMENTO COMERCIAL, INDUSTRIAL OU DE PRESTAÇÃO DE SERVIÇO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Decreto municipal orientando sobre as coletas de exames de identificação da Covid-19 no município de Xanxerê (seguindo as normas do MS vigentes), regras para isolamento social de casos positivos/suspeitos e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contactantes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domiciliares de Covid-19. </a:t>
            </a:r>
          </a:p>
          <a:p>
            <a:endParaRPr lang="pt-BR" dirty="0"/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7737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1107</Words>
  <Application>Microsoft Macintosh PowerPoint</Application>
  <PresentationFormat>Widescreen</PresentationFormat>
  <Paragraphs>105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Microsoft Office</dc:creator>
  <cp:lastModifiedBy>Marcio Tecchio</cp:lastModifiedBy>
  <cp:revision>25</cp:revision>
  <dcterms:created xsi:type="dcterms:W3CDTF">2019-10-21T18:04:37Z</dcterms:created>
  <dcterms:modified xsi:type="dcterms:W3CDTF">2020-06-04T19:54:07Z</dcterms:modified>
</cp:coreProperties>
</file>