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2" r:id="rId2"/>
    <p:sldId id="256" r:id="rId3"/>
    <p:sldId id="257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037"/>
    <a:srgbClr val="FF4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8"/>
    <p:restoredTop sz="94681"/>
  </p:normalViewPr>
  <p:slideViewPr>
    <p:cSldViewPr snapToGrid="0" snapToObjects="1">
      <p:cViewPr>
        <p:scale>
          <a:sx n="90" d="100"/>
          <a:sy n="90" d="100"/>
        </p:scale>
        <p:origin x="1544" y="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7D38D-992B-C04D-A05B-F9B1ACA7502F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B6056-FB92-2F40-96A5-B32598E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7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78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44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95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82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2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94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82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9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7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59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69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1D90-9306-CA4A-BAD1-2D9BC70DDC34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C0CB-090B-0848-9677-16418F553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32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7268C95-71A5-D64F-8D53-4D355EC72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1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2603715" y="591050"/>
            <a:ext cx="6989735" cy="678564"/>
          </a:xfrm>
          <a:prstGeom prst="rect">
            <a:avLst/>
          </a:prstGeom>
          <a:solidFill>
            <a:srgbClr val="FD7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0661" y="628114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2 – PERIGO IMINENTE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363851" y="1855450"/>
            <a:ext cx="97949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5 - AMPLIAÇÃO NA REDE MUNICIPAL DE SAÚDE DO ATENDIMENTO A PACIENTES SUSPEITOS OU CONFIRMADOS COM COVID-19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Instalação de leitos de observação (12 horas) no Centro de Atendimento Covid-19;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Repasse financeiro ao HRSP provisório, para manutenção dos leitos de enfermaria exclusivos ao atendimento de pacientes Covid-19 do município de Xanxerê;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Ampliação da equipe do serviço de acompanhamento, monitoramento e fiscalização dos casos suspeitos/positivos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contactantes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Covid-19;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Criação de grupo de fiscalização de cumprimento dos decretos municipais. 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6 - DESENVOLVER CINTURÕES SANITÁRIOS NO TERRITÓRIO MUNICIPAL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Identificação, monitoramento e ações focadas em locais e/ou bairros com maior número de casos para Covid-19.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11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1817649" y="701874"/>
            <a:ext cx="8566215" cy="124824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1368" y="749794"/>
            <a:ext cx="11149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3 – EMERGÊNCIA </a:t>
            </a:r>
          </a:p>
          <a:p>
            <a:pPr algn="ctr"/>
            <a:r>
              <a:rPr lang="pt-BR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SAÚDE PÚBLICA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49659" y="2319454"/>
            <a:ext cx="93112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Nível de resposta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Emergência de Saúde Pública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que corresponde a situação de saúde no município quando for atingido: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1 caso de cidadão confirmado de Covid-19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ativo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para cada 500 habitantes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Aumento de 20% de casos confirmados/dia no município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85% de ocupação em leitos de UTI na rede estadual de hospitais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e/ou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70% de ocupação de leitos hospitalares nos hospitais de referência para a Macro Região Oeste 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e/ou;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70% de ocupação de leitos hospitalares (UTI e enfermaria) no hospital de referência do município de Xanxerê.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7948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1817649" y="701875"/>
            <a:ext cx="8566215" cy="5711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1368" y="749794"/>
            <a:ext cx="11149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3 – EMERGÊNCIA EM SAÚDE PÚBLICA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007391" y="1575535"/>
            <a:ext cx="10321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Este nível poderá englobar, intensificar as ações do nível anterior e/ou acrescentar as novas ações.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1 - RETORNO DAS BARRERIAS SANITÁRIAS E CONTROLE DE ACESSO AO TERRITÓRIO MUNICIPAL;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2 -  INTENSIFICAÇÃO DO REGIME DE QUARENTENA;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3 - INTENSIFICAÇÃO DE BARRERIAS SANITÁRIAS E CONTROLE DE ACESSO AO TERRITÓRIO MUNICIPAL;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4 - AMPLIAÇÃO DOS CINTURÕES SANITÁRIOS NO TERRITÓRIO MUNICIPAL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5 - APLICAÇÃO DOS PROTOCOLOS DE ATENDIMENTO PRÉ-HOSPITALAR PARA ATENDIMENTO À COVID-19.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073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1058237" y="655380"/>
            <a:ext cx="10078949" cy="86345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1368" y="749794"/>
            <a:ext cx="11149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4 – COLAPSO DA SAÚDE PÚBLICA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49659" y="1823508"/>
            <a:ext cx="931126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Nível de resposta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Colapso da Saúde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corresponde quando há previsão de sobrecarga do sistema de saúde estadual em assistência hospitalar.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1 - INSTITUIÇÃO DE REGIME DE ISOLAMENTO TOTAL; </a:t>
            </a:r>
          </a:p>
          <a:p>
            <a:pPr lvl="0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2 - INSTITUIÇÃO DE REGIME DE ISOLAMENTO TOTAL EM SETORES PRODUTIVOS;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3 - INTENSIFICAÇÃO DA APLICAÇÃO DOS PROTOCOLOS DE SEGURANÇA PÚBLICA (GLO);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4 - APLICAÇÃO DOS PROTOCOLOS ESPECÍFICOS DE ASSISTÊNCIA HOSPITALAR, PARA A CONDIÇÃO DE SOBRECARGA DA ESTRUTURA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9883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1449659" y="655380"/>
            <a:ext cx="9166680" cy="86345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1368" y="749794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4 – COLAPSO DA SAÚDE PÚBLICA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49659" y="1823508"/>
            <a:ext cx="93112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realização será da seguinte forma: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O município disponibilizará ao hospital de referência através de decreto de cessão pública temporária a estrutura física do Centro de Atendimento exclusivo à Covid-19;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Reorganização do atendimento do Centro de Atendimento exclusivo à Covid-19 em outra Unidade Básica de Saúde do município para atendimento dos moradores do município de Xanxerê que apresentem sinais e sintomas respiratórios e/ou sugestivos de Covid-19; 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Reorganização do funcionamento e atendimento nas demais Unidades Básicas de Saúde e demais serviços de saúde especializados para o atendimento à população de Xanxerê, por meio de ofícios internos da SMS.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3992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1449659" y="655380"/>
            <a:ext cx="9166680" cy="86345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1368" y="749794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4 – COLAPSO DA SAÚDE PÚBLICA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49658" y="1823508"/>
            <a:ext cx="94146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5 - ADOÇÃO DE MEDIDAS EM AÇÕES FÚNEBRES EM DECORRÊNCIA DA COVID-19;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realização será da seguinte forma: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Seguir os decretos federais, estaduais e municipais sobre as medidas de enfrentamento à COVID-19;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Em situação que o número de corpos for superior a capacidade funerária, o município poderá disponibilizar um local adequado para armazenamento e conservação até o devido sepultamento;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Em caso de colapso do Setor Funerário, poderá o município solicitar serviços funerários de municípios vizinhos.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0920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21368" y="1267625"/>
            <a:ext cx="111492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spc="-150" dirty="0">
                <a:latin typeface="Arial" panose="020B0604020202020204" pitchFamily="34" charset="0"/>
                <a:cs typeface="Arial" panose="020B0604020202020204" pitchFamily="34" charset="0"/>
              </a:rPr>
              <a:t>PLANO PARA GERENCIAMENTO DE CRISE DE EMERGÊNCIA EM SAÚDE PÚBLICA DA DOENÇA</a:t>
            </a:r>
            <a:endParaRPr lang="pt-BR" sz="4800" i="1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FD37F6E-BE67-1F44-9F31-ED6EA38F9A0A}"/>
              </a:ext>
            </a:extLst>
          </p:cNvPr>
          <p:cNvSpPr txBox="1"/>
          <p:nvPr/>
        </p:nvSpPr>
        <p:spPr>
          <a:xfrm>
            <a:off x="521368" y="3740791"/>
            <a:ext cx="11149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>
                <a:latin typeface="Arial" panose="020B0604020202020204" pitchFamily="34" charset="0"/>
                <a:cs typeface="Arial" panose="020B0604020202020204" pitchFamily="34" charset="0"/>
              </a:rPr>
              <a:t>SARS-COV2  -  COVID-19</a:t>
            </a:r>
            <a:r>
              <a:rPr lang="pt-BR" sz="4000" i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0434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3206496" y="1118617"/>
            <a:ext cx="5571744" cy="829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21368" y="1166537"/>
            <a:ext cx="11149263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spc="-150" dirty="0">
                <a:latin typeface="Arial" panose="020B0604020202020204" pitchFamily="34" charset="0"/>
                <a:cs typeface="Arial" panose="020B0604020202020204" pitchFamily="34" charset="0"/>
              </a:rPr>
              <a:t>NÍVEL 1 - ALERTA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49659" y="2319454"/>
            <a:ext cx="93112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Nível de resposta de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Alerta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corresponde a uma situação em que o risco de introdução do SARS-COV-2 no Brasil e no Estado de Santa Catarina seja elevado e casos suspeitos estejam sob investigação;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061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3858322" y="591050"/>
            <a:ext cx="4315522" cy="6785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0661" y="623283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NÍVEL 1 - ALERTA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71960" y="1839952"/>
            <a:ext cx="95008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1 - CRIAÇÃO E INSTALAÇÃO DO GRUPO TÉCNICO DE TRABALHO DA SECRETARIA MUNICIPAL DE SAÚDE PARA RESPOSTA AO COVID-19. 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2 - PREPARAÇÃO E CAPACITAÇÃO DAS EQUIPES DE SAÚDE PARA O ENFRENTAMENTO A COVID-19.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3 - PROMOVIDO CAMPANHAS DE PREVENÇÃO DA DISSEMINAÇÃO DA COVID-19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Divulgação de boletins 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Campanhas de educação em saúde nos meios de comunicação </a:t>
            </a:r>
          </a:p>
          <a:p>
            <a:pPr lvl="0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4 - INSTALAÇÃO DO COMISSÃO DE RESPOSTA AO CORONAVÍRUS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Composta por representantes de instituições de interesse do município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7074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3858322" y="591050"/>
            <a:ext cx="4315522" cy="6785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0661" y="623283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NÍVEL 1 - ALERTA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71960" y="1839952"/>
            <a:ext cx="95008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5 - REORGANIZAÇÃO DA REDE MUNICIPAL DE SAÚDE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Criação de Serviços 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Teleatendimento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(telefone e aplicativo) 24 horas, destinado a atender pacientes com sinais e sintomas sugestivos de Covid-19;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Criação de Centro de Atendimento exclusivo à Covid-19, destinado a atender todos os moradores do município de Xanxerê, que apresentem sinais e sintomas respiratórios e/ou sugestivos de Covid-19; 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Reorganização do funcionamento e atendimento na Unidades Básicas de Saúde do município e demais serviços de saúde especializados para o atendimento à população de Xanxerê.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264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3858322" y="591050"/>
            <a:ext cx="4315522" cy="6785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0661" y="623283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latin typeface="Arial" panose="020B0604020202020204" pitchFamily="34" charset="0"/>
                <a:cs typeface="Arial" panose="020B0604020202020204" pitchFamily="34" charset="0"/>
              </a:rPr>
              <a:t>NÍVEL 1 - ALERTA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71960" y="1839952"/>
            <a:ext cx="95008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• RESTRIÇÃO DE CIRCULAÇÃO MUNICIPAL E INTERMUNICIPAL e IMPLANTAÇÃO DE MEDIDAS DE DISTANCIAMENTO SOCIAL E ISOLAMENTO DOMICILIAR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Implantar barreiras de controle de acesso nas principais vias de acesso ao município de Xanxerê;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 Restringir a circulação de pessoas, principalmente às do grupo de risco à Covid-19.</a:t>
            </a:r>
          </a:p>
          <a:p>
            <a:pPr lvl="1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6 - INSTITUIÇÃO DO REGIME DE QUARENTENA PELO GOVERNO DO ESTADO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910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1817649" y="1118617"/>
            <a:ext cx="8530683" cy="829056"/>
          </a:xfrm>
          <a:prstGeom prst="rect">
            <a:avLst/>
          </a:prstGeom>
          <a:solidFill>
            <a:srgbClr val="FD7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1368" y="1166537"/>
            <a:ext cx="11149263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2 – PERIGO IMINENTE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449659" y="2319454"/>
            <a:ext cx="93112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Nível de resposta de Perigo Iminente corresponde a uma situação em que há a confirmação do primeiro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caso de Covid-19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NÍVEL ATUAL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Este nível poderá englobar, intensificar as ações do nível anterior e/ou acrescentar as novas ações.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3258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2603715" y="591050"/>
            <a:ext cx="6989735" cy="678564"/>
          </a:xfrm>
          <a:prstGeom prst="rect">
            <a:avLst/>
          </a:prstGeom>
          <a:solidFill>
            <a:srgbClr val="FD7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0661" y="628114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2 – PERIGO IMINENTE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224366" y="1839952"/>
            <a:ext cx="97484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1-  CRIAÇÃO E INSTALAÇÃO DE GRUPOS DE TRABALHO POR ÁREAS ESPECÍFICAS</a:t>
            </a: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2 - INTENSIFICAR CAMPANHAS DE PREVENÇÃO VIA MEIOS DE COMUNICAÇÃO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DETERMINAÇÃO 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3 - DETERMINAÇÃO DO ISOLAMENTO DOMICILIAR DE CASOS SUSPEITOS E DE CASOS CONFIRMADOS </a:t>
            </a: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Decreto municipal orientando sobre as coletas de exames de identificação da Covid-19 no município de Xanxerê (seguindo as normas do MS vigentes), regras para isolamento social de casos positivos/suspeitos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contactantes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domiciliares de Covid-19. </a:t>
            </a:r>
          </a:p>
          <a:p>
            <a:endParaRPr lang="pt-BR" dirty="0"/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40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AF5FF-0610-9448-BA04-9D1AB43F4EBF}"/>
              </a:ext>
            </a:extLst>
          </p:cNvPr>
          <p:cNvSpPr/>
          <p:nvPr/>
        </p:nvSpPr>
        <p:spPr>
          <a:xfrm>
            <a:off x="2603715" y="591050"/>
            <a:ext cx="6989735" cy="678564"/>
          </a:xfrm>
          <a:prstGeom prst="rect">
            <a:avLst/>
          </a:prstGeom>
          <a:solidFill>
            <a:srgbClr val="FD7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0661" y="628114"/>
            <a:ext cx="11149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2 – PERIGO IMINENTE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F94784F-4D27-754A-9FE9-57FD99C36B87}"/>
              </a:ext>
            </a:extLst>
          </p:cNvPr>
          <p:cNvSpPr txBox="1"/>
          <p:nvPr/>
        </p:nvSpPr>
        <p:spPr>
          <a:xfrm>
            <a:off x="1363851" y="1855450"/>
            <a:ext cx="97949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4 - RASTREAMENTO E ACOMPANHAMENTO DE CASOS CONFIRMADOS EM ESTABELECIMENTO COMERCIAL, INDUSTRIAL OU DE PRESTAÇÃO DE SERVIÇO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Decreto municipal orientando sobre as coletas de exames de identificação da Covid-19 no município de Xanxerê (seguindo as normas do MS vigentes), regras para isolamento social de casos positivos/suspeitos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contactantes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domiciliares de Covid-19. </a:t>
            </a:r>
          </a:p>
          <a:p>
            <a:endParaRPr lang="pt-BR" dirty="0"/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73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1107</Words>
  <Application>Microsoft Macintosh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Marcio Tecchio</cp:lastModifiedBy>
  <cp:revision>25</cp:revision>
  <dcterms:created xsi:type="dcterms:W3CDTF">2019-10-21T18:04:37Z</dcterms:created>
  <dcterms:modified xsi:type="dcterms:W3CDTF">2020-06-04T19:54:07Z</dcterms:modified>
</cp:coreProperties>
</file>